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3" r:id="rId6"/>
    <p:sldId id="261" r:id="rId7"/>
    <p:sldId id="265" r:id="rId8"/>
    <p:sldId id="262" r:id="rId9"/>
    <p:sldId id="264" r:id="rId10"/>
    <p:sldId id="266" r:id="rId11"/>
    <p:sldId id="269" r:id="rId12"/>
    <p:sldId id="267" r:id="rId13"/>
    <p:sldId id="272" r:id="rId14"/>
    <p:sldId id="273" r:id="rId15"/>
    <p:sldId id="270" r:id="rId16"/>
    <p:sldId id="274" r:id="rId17"/>
    <p:sldId id="288" r:id="rId18"/>
    <p:sldId id="287" r:id="rId19"/>
    <p:sldId id="280" r:id="rId20"/>
    <p:sldId id="277" r:id="rId21"/>
    <p:sldId id="275" r:id="rId22"/>
    <p:sldId id="276" r:id="rId23"/>
    <p:sldId id="279" r:id="rId24"/>
    <p:sldId id="281" r:id="rId25"/>
    <p:sldId id="282" r:id="rId26"/>
    <p:sldId id="285" r:id="rId27"/>
    <p:sldId id="283" r:id="rId28"/>
    <p:sldId id="286" r:id="rId29"/>
    <p:sldId id="284" r:id="rId30"/>
    <p:sldId id="278" r:id="rId31"/>
    <p:sldId id="289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8A42E-44F9-42C7-9708-6BD7D9695E2A}" type="datetimeFigureOut">
              <a:rPr lang="en-US" smtClean="0"/>
              <a:t>11-Oct-22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E3EF-F25A-439F-9174-E80B89030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8A42E-44F9-42C7-9708-6BD7D9695E2A}" type="datetimeFigureOut">
              <a:rPr lang="en-US" smtClean="0"/>
              <a:t>11-Oct-22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E3EF-F25A-439F-9174-E80B89030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4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8A42E-44F9-42C7-9708-6BD7D9695E2A}" type="datetimeFigureOut">
              <a:rPr lang="en-US" smtClean="0"/>
              <a:t>11-Oct-22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E3EF-F25A-439F-9174-E80B89030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97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8A42E-44F9-42C7-9708-6BD7D9695E2A}" type="datetimeFigureOut">
              <a:rPr lang="en-US" smtClean="0"/>
              <a:t>11-Oct-22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E3EF-F25A-439F-9174-E80B89030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02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8A42E-44F9-42C7-9708-6BD7D9695E2A}" type="datetimeFigureOut">
              <a:rPr lang="en-US" smtClean="0"/>
              <a:t>11-Oct-22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E3EF-F25A-439F-9174-E80B89030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8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8A42E-44F9-42C7-9708-6BD7D9695E2A}" type="datetimeFigureOut">
              <a:rPr lang="en-US" smtClean="0"/>
              <a:t>11-Oct-22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E3EF-F25A-439F-9174-E80B89030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8A42E-44F9-42C7-9708-6BD7D9695E2A}" type="datetimeFigureOut">
              <a:rPr lang="en-US" smtClean="0"/>
              <a:t>11-Oct-22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E3EF-F25A-439F-9174-E80B89030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7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8A42E-44F9-42C7-9708-6BD7D9695E2A}" type="datetimeFigureOut">
              <a:rPr lang="en-US" smtClean="0"/>
              <a:t>11-Oct-22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E3EF-F25A-439F-9174-E80B89030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51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8A42E-44F9-42C7-9708-6BD7D9695E2A}" type="datetimeFigureOut">
              <a:rPr lang="en-US" smtClean="0"/>
              <a:t>11-Oct-22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E3EF-F25A-439F-9174-E80B89030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1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8A42E-44F9-42C7-9708-6BD7D9695E2A}" type="datetimeFigureOut">
              <a:rPr lang="en-US" smtClean="0"/>
              <a:t>11-Oct-22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E3EF-F25A-439F-9174-E80B89030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45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8A42E-44F9-42C7-9708-6BD7D9695E2A}" type="datetimeFigureOut">
              <a:rPr lang="en-US" smtClean="0"/>
              <a:t>11-Oct-22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E3EF-F25A-439F-9174-E80B89030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62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8A42E-44F9-42C7-9708-6BD7D9695E2A}" type="datetimeFigureOut">
              <a:rPr lang="en-US" smtClean="0"/>
              <a:t>11-Oct-22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3E3EF-F25A-439F-9174-E80B89030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8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56362" y="2706253"/>
            <a:ext cx="4381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Sign Up(App)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11221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508" y="0"/>
            <a:ext cx="3336324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re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10062" y="0"/>
            <a:ext cx="3336925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365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18690" y="2835562"/>
            <a:ext cx="69343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Event Calendar (App)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28280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75" y="0"/>
            <a:ext cx="3336324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eventCalend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6788" y="0"/>
            <a:ext cx="3336925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066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000" y="2770908"/>
            <a:ext cx="78621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Event Notification (App)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5728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" y="0"/>
            <a:ext cx="3336324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93" y="0"/>
            <a:ext cx="3336324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eventNotific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60930" y="0"/>
            <a:ext cx="3336925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252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8581" y="2789380"/>
            <a:ext cx="4943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Payment (App)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2463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y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1044" y="0"/>
            <a:ext cx="3336925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508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3317" y="2493816"/>
            <a:ext cx="46085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/>
              <a:t>Bulletin (App)</a:t>
            </a:r>
          </a:p>
        </p:txBody>
      </p:sp>
    </p:spTree>
    <p:extLst>
      <p:ext uri="{BB962C8B-B14F-4D97-AF65-F5344CB8AC3E}">
        <p14:creationId xmlns:p14="http://schemas.microsoft.com/office/powerpoint/2010/main" val="367094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820" y="0"/>
            <a:ext cx="3336324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456" y="0"/>
            <a:ext cx="3336324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776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57090" y="2733961"/>
            <a:ext cx="15540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7371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gn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8107" y="0"/>
            <a:ext cx="3336925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002" y="0"/>
            <a:ext cx="3336324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702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8581" y="2789380"/>
            <a:ext cx="39820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Event (web)</a:t>
            </a:r>
          </a:p>
          <a:p>
            <a:pPr algn="ctr"/>
            <a:r>
              <a:rPr lang="en-US" sz="2800" b="1" dirty="0" smtClean="0"/>
              <a:t>edit/delete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4190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49" y="2068089"/>
            <a:ext cx="10425339" cy="26096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64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195" y="480289"/>
            <a:ext cx="6291278" cy="58478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800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1926" y="2539998"/>
            <a:ext cx="36090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Blog (web)</a:t>
            </a:r>
          </a:p>
          <a:p>
            <a:pPr algn="ctr"/>
            <a:r>
              <a:rPr lang="en-US" sz="2800" b="1" dirty="0" smtClean="0"/>
              <a:t>edit/delete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1101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34" y="1985819"/>
            <a:ext cx="10118810" cy="24391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083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604837"/>
            <a:ext cx="64484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7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12653" y="2789380"/>
            <a:ext cx="645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Payment Info(web)</a:t>
            </a:r>
          </a:p>
        </p:txBody>
      </p:sp>
    </p:spTree>
    <p:extLst>
      <p:ext uri="{BB962C8B-B14F-4D97-AF65-F5344CB8AC3E}">
        <p14:creationId xmlns:p14="http://schemas.microsoft.com/office/powerpoint/2010/main" val="332700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40" y="2204275"/>
            <a:ext cx="10645882" cy="26448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013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3163" y="2678544"/>
            <a:ext cx="44877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Gallery (web)</a:t>
            </a:r>
          </a:p>
          <a:p>
            <a:pPr algn="ctr"/>
            <a:r>
              <a:rPr lang="en-US" sz="2800" b="1" dirty="0" smtClean="0"/>
              <a:t>show/delete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8927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45" y="904973"/>
            <a:ext cx="10246462" cy="50185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950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24726" y="2881744"/>
            <a:ext cx="75889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Sign In / sign Out (App)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28130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5454" y="2493816"/>
            <a:ext cx="46842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/>
              <a:t>Bulletin (web)</a:t>
            </a:r>
          </a:p>
          <a:p>
            <a:pPr algn="ctr"/>
            <a:r>
              <a:rPr lang="en-US" sz="2800" b="1" dirty="0" smtClean="0"/>
              <a:t>view/delete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5540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876300"/>
            <a:ext cx="5686425" cy="5105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19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31854" y="3426691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--------------------------------------------------------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92" y="0"/>
            <a:ext cx="3336324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log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37470" y="0"/>
            <a:ext cx="3336925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8" r="36184"/>
          <a:stretch/>
        </p:blipFill>
        <p:spPr>
          <a:xfrm>
            <a:off x="4420822" y="0"/>
            <a:ext cx="3356196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866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66471" y="2216726"/>
            <a:ext cx="657833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Gallery Image Share</a:t>
            </a:r>
          </a:p>
          <a:p>
            <a:r>
              <a:rPr lang="en-US" sz="6000" b="1" dirty="0"/>
              <a:t>	</a:t>
            </a:r>
            <a:r>
              <a:rPr lang="en-US" sz="6000" b="1" dirty="0" smtClean="0"/>
              <a:t>	   (App)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95729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Sha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8633" y="0"/>
            <a:ext cx="3336925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56" y="0"/>
            <a:ext cx="3336324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510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4872" y="2207489"/>
            <a:ext cx="65925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Internet Connection</a:t>
            </a:r>
          </a:p>
          <a:p>
            <a:r>
              <a:rPr lang="en-US" sz="6000" b="1" dirty="0"/>
              <a:t> </a:t>
            </a:r>
            <a:r>
              <a:rPr lang="en-US" sz="6000" b="1" dirty="0" smtClean="0"/>
              <a:t>            (App)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6887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239" y="0"/>
            <a:ext cx="3336324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noIntern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22498" y="0"/>
            <a:ext cx="3336925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936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8581" y="2789380"/>
            <a:ext cx="43107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Report (App)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66317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67</Words>
  <Application>Microsoft Office PowerPoint</Application>
  <PresentationFormat>Widescreen</PresentationFormat>
  <Paragraphs>22</Paragraphs>
  <Slides>32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22</cp:revision>
  <dcterms:created xsi:type="dcterms:W3CDTF">2022-10-08T15:18:24Z</dcterms:created>
  <dcterms:modified xsi:type="dcterms:W3CDTF">2022-10-11T14:15:49Z</dcterms:modified>
</cp:coreProperties>
</file>